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9" r:id="rId2"/>
    <p:sldId id="261" r:id="rId3"/>
    <p:sldId id="265" r:id="rId4"/>
    <p:sldId id="262" r:id="rId5"/>
    <p:sldId id="270" r:id="rId6"/>
    <p:sldId id="260" r:id="rId7"/>
    <p:sldId id="268" r:id="rId8"/>
    <p:sldId id="271" r:id="rId9"/>
    <p:sldId id="266" r:id="rId10"/>
    <p:sldId id="263" r:id="rId11"/>
    <p:sldId id="269" r:id="rId12"/>
    <p:sldId id="264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4660"/>
  </p:normalViewPr>
  <p:slideViewPr>
    <p:cSldViewPr>
      <p:cViewPr varScale="1">
        <p:scale>
          <a:sx n="109" d="100"/>
          <a:sy n="109" d="100"/>
        </p:scale>
        <p:origin x="14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64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67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288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6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0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6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3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2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1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0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0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1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316835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4">
                    <a:lumMod val="75000"/>
                  </a:schemeClr>
                </a:solidFill>
              </a:rPr>
              <a:t>21 февраля</a:t>
            </a:r>
            <a:br>
              <a:rPr lang="ru-RU" sz="5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4">
                    <a:lumMod val="75000"/>
                  </a:schemeClr>
                </a:solidFill>
              </a:rPr>
              <a:t>Международный </a:t>
            </a:r>
            <a:br>
              <a:rPr lang="ru-RU" sz="5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4">
                    <a:lumMod val="75000"/>
                  </a:schemeClr>
                </a:solidFill>
              </a:rPr>
              <a:t>день родного языка</a:t>
            </a:r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Русский народ создал русский язык,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яркий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, как радуга после весеннего ливня, меткий, как стрелы, певучий и богатый, задушевный,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как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песня над колыбелью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А.Н. Толстой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60" y="692695"/>
            <a:ext cx="2716823" cy="27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Величайшее богатство народа – его язык! Тысячелетиями накапливаются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вечно живут в слове несметные сокровища человеческой мысли и опыта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М.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А. Шолохов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548681"/>
            <a:ext cx="2232248" cy="28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По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отношению каждого человека к своему языку можно совершенно точно судить не только о его культурном уровне,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но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о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его гражданской ценности. Истинная любовь к своей стране немыслима без любви к своему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языку.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</a:t>
            </a: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</a:rPr>
              <a:t>К.Г. Паустовский</a:t>
            </a:r>
            <a:r>
              <a:rPr lang="ru-RU" sz="3100" b="1" dirty="0"/>
              <a:t/>
            </a:r>
            <a:br>
              <a:rPr lang="ru-RU" sz="3100" b="1" dirty="0"/>
            </a:br>
            <a:endParaRPr lang="ru-RU" sz="3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20688"/>
            <a:ext cx="21602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Бессмертие народа – в его языке.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Ч. Айтматов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580174"/>
            <a:ext cx="2160240" cy="28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Простирайтесь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в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обогащении разума и в украшении российского слова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М.В. Ломоносов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5" y="578410"/>
            <a:ext cx="2232248" cy="282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Язык есть исповедь народа,</a:t>
            </a:r>
            <a:b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Его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душа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быт родной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П.А. Вяземский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76432"/>
            <a:ext cx="225171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Как материал словесности, язык славяно-русский имеет неоспоримое превосходство перед всеми европейскими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А.С. Пушкин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12286"/>
            <a:ext cx="2328941" cy="28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Язык народа — лучший, никогда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не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увядающий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вечно вновь распускающийся цвет всей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его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духовной жизни.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К.Д. Ушинский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92696"/>
            <a:ext cx="2952328" cy="260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Берегите чистоту языка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как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святыню!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Никогда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не употребляйте иностранных слов.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Русский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язык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так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богат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гибок,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что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нам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нечего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брать у тех,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кто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беднее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нас.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И.С. Тургенев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548679"/>
            <a:ext cx="2304256" cy="28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Русский язык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в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умелых руках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в опытных устах – красив, певуч, выразителен, гибок, послушен, ловок и вместителен.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А.И. Куприн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548680"/>
            <a:ext cx="2016224" cy="30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Русский язык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настоящий, 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сильный, 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где нужно – строгий, серьёзный, 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где нужно – бойкий, живой.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Л.Н. Толстой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536549"/>
            <a:ext cx="2232248" cy="29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1430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608512" cy="583264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Русский язык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мы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портим.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Употребляем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иностранные слова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без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необходимости.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употребляем их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неправильно.</a:t>
            </a:r>
            <a:b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В.И. Ленин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25304"/>
            <a:ext cx="2160240" cy="281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190</TotalTime>
  <Words>347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Garamond</vt:lpstr>
      <vt:lpstr>Натуральные материалы</vt:lpstr>
      <vt:lpstr>21 февраля Международный  день родного языка</vt:lpstr>
      <vt:lpstr>Простирайтесь  в обогащении разума и в украшении российского слова.                      М.В. Ломоносов  </vt:lpstr>
      <vt:lpstr>Язык есть исповедь народа, Его душа  и быт родной.                  П.А. Вяземский </vt:lpstr>
      <vt:lpstr>Как материал словесности, язык славяно-русский имеет неоспоримое превосходство перед всеми европейскими.                      А.С. Пушкин  </vt:lpstr>
      <vt:lpstr>Язык народа — лучший, никогда  не увядающий  и вечно вновь распускающийся цвет всей его духовной жизни.                       К.Д. Ушинский</vt:lpstr>
      <vt:lpstr>Берегите чистоту языка  как святыню!  Никогда не употребляйте иностранных слов.  Русский язык так богат  и гибок, что нам  нечего брать у тех,  кто беднее нас.                         И.С. Тургенев  </vt:lpstr>
      <vt:lpstr>Русский язык  в умелых руках  и в опытных устах – красив, певуч, выразителен, гибок, послушен, ловок и вместителен.                           А.И. Куприн</vt:lpstr>
      <vt:lpstr>Русский язык настоящий,  сильный,  где нужно – строгий, серьёзный,  где нужно – бойкий, живой.                           Л.Н. Толстой</vt:lpstr>
      <vt:lpstr>Русский язык  мы портим.  Употребляем иностранные слова  без необходимости.  И употребляем их неправильно.                          В.И. Ленин </vt:lpstr>
      <vt:lpstr>Русский народ создал русский язык,  яркий, как радуга после весеннего ливня, меткий, как стрелы, певучий и богатый, задушевный, как песня над колыбелью.                      А.Н. Толстой </vt:lpstr>
      <vt:lpstr>Величайшее богатство народа – его язык! Тысячелетиями накапливаются  и вечно живут в слове несметные сокровища человеческой мысли и опыта.                           М.А. Шолохов</vt:lpstr>
      <vt:lpstr>По отношению каждого человека к своему языку можно совершенно точно судить не только о его культурном уровне,  но и о его гражданской ценности. Истинная любовь к своей стране немыслима без любви к своему языку.                  К.Г. Паустовский </vt:lpstr>
      <vt:lpstr>Бессмертие народа – в его языке.                           Ч. Айтматов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169</cp:revision>
  <dcterms:created xsi:type="dcterms:W3CDTF">2020-06-02T08:28:12Z</dcterms:created>
  <dcterms:modified xsi:type="dcterms:W3CDTF">2024-02-21T03:52:05Z</dcterms:modified>
</cp:coreProperties>
</file>